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3"/>
  </p:notesMasterIdLst>
  <p:sldIdLst>
    <p:sldId id="278" r:id="rId2"/>
    <p:sldId id="279" r:id="rId3"/>
    <p:sldId id="280" r:id="rId4"/>
    <p:sldId id="296" r:id="rId5"/>
    <p:sldId id="281" r:id="rId6"/>
    <p:sldId id="288" r:id="rId7"/>
    <p:sldId id="297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99" r:id="rId18"/>
    <p:sldId id="301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295" r:id="rId29"/>
    <p:sldId id="293" r:id="rId30"/>
    <p:sldId id="292" r:id="rId31"/>
    <p:sldId id="294" r:id="rId3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C8F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8" autoAdjust="0"/>
    <p:restoredTop sz="94609" autoAdjust="0"/>
  </p:normalViewPr>
  <p:slideViewPr>
    <p:cSldViewPr snapToGrid="0" snapToObjects="1">
      <p:cViewPr varScale="1">
        <p:scale>
          <a:sx n="114" d="100"/>
          <a:sy n="114" d="100"/>
        </p:scale>
        <p:origin x="246" y="14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" y="1409700"/>
            <a:ext cx="12052300" cy="1799844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sz="6000" dirty="0">
                <a:latin typeface="SF Pro Display" panose="00000500000000000000" pitchFamily="50" charset="0"/>
                <a:ea typeface="SF Pro Display" panose="00000500000000000000" pitchFamily="50" charset="0"/>
              </a:rPr>
              <a:t>Bubble Shooter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2650" y="2756849"/>
            <a:ext cx="5486400" cy="878908"/>
          </a:xfrm>
        </p:spPr>
        <p:txBody>
          <a:bodyPr/>
          <a:lstStyle/>
          <a:p>
            <a:r>
              <a:rPr lang="ru-RU" dirty="0"/>
              <a:t>Авторы:</a:t>
            </a:r>
          </a:p>
          <a:p>
            <a:r>
              <a:rPr lang="ru-RU" dirty="0" err="1"/>
              <a:t>Ворчук</a:t>
            </a:r>
            <a:r>
              <a:rPr lang="ru-RU" dirty="0"/>
              <a:t> Олег,</a:t>
            </a:r>
          </a:p>
          <a:p>
            <a:r>
              <a:rPr lang="ru-RU" dirty="0"/>
              <a:t>Комов Кирилл</a:t>
            </a:r>
          </a:p>
          <a:p>
            <a:r>
              <a:rPr lang="ru-RU" dirty="0"/>
              <a:t>Куратор:</a:t>
            </a:r>
          </a:p>
          <a:p>
            <a:r>
              <a:rPr lang="ru-RU" dirty="0"/>
              <a:t>Шишкова Нелли Антоновна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273" y="5199860"/>
            <a:ext cx="4076913" cy="584265"/>
          </a:xfrm>
        </p:spPr>
        <p:txBody>
          <a:bodyPr/>
          <a:lstStyle/>
          <a:p>
            <a:r>
              <a:rPr lang="ru-RU" dirty="0"/>
              <a:t>Класс границ игрового поля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1B53C8-59E9-B767-BCE8-F58C79BB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1861919"/>
            <a:ext cx="5268060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89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2408" y="5554807"/>
            <a:ext cx="2231540" cy="584265"/>
          </a:xfrm>
        </p:spPr>
        <p:txBody>
          <a:bodyPr/>
          <a:lstStyle/>
          <a:p>
            <a:r>
              <a:rPr lang="ru-RU" dirty="0"/>
              <a:t>Класс частицы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6B864F-05A9-9D03-885F-38D232C0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1195413"/>
            <a:ext cx="6496957" cy="42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8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342" y="5556102"/>
            <a:ext cx="3571723" cy="584265"/>
          </a:xfrm>
        </p:spPr>
        <p:txBody>
          <a:bodyPr/>
          <a:lstStyle/>
          <a:p>
            <a:r>
              <a:rPr lang="ru-RU" dirty="0"/>
              <a:t>Класс создания пузырей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C9FD13-CA1E-0C6E-0744-9CD14D91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1185206"/>
            <a:ext cx="633500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994" y="6273735"/>
            <a:ext cx="3571723" cy="584265"/>
          </a:xfrm>
        </p:spPr>
        <p:txBody>
          <a:bodyPr/>
          <a:lstStyle/>
          <a:p>
            <a:r>
              <a:rPr lang="ru-RU" dirty="0"/>
              <a:t>Класс кнопки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715CEA-F93D-6305-3601-4924489A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1" y="1161255"/>
            <a:ext cx="5858311" cy="49543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F733A4-7F9C-2C35-93BB-27BD3679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12" y="1752201"/>
            <a:ext cx="591398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4306" y="3725820"/>
            <a:ext cx="2010716" cy="423685"/>
          </a:xfrm>
        </p:spPr>
        <p:txBody>
          <a:bodyPr/>
          <a:lstStyle/>
          <a:p>
            <a:r>
              <a:rPr lang="ru-RU" dirty="0"/>
              <a:t>Класс взрыва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380AAB-647B-0DA5-9E9B-88D83416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999441"/>
            <a:ext cx="6811326" cy="58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7949" y="5519268"/>
            <a:ext cx="2210421" cy="423685"/>
          </a:xfrm>
        </p:spPr>
        <p:txBody>
          <a:bodyPr/>
          <a:lstStyle/>
          <a:p>
            <a:r>
              <a:rPr lang="ru-RU" dirty="0"/>
              <a:t>Класс оружия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E130D2-7442-277B-705A-7DFFF06A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875" y="1008315"/>
            <a:ext cx="5806125" cy="40105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14DDBA-8017-9B5A-C46C-272D4A8B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0" y="1008315"/>
            <a:ext cx="6627052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4804" y="5959561"/>
            <a:ext cx="2210421" cy="423685"/>
          </a:xfrm>
        </p:spPr>
        <p:txBody>
          <a:bodyPr/>
          <a:lstStyle/>
          <a:p>
            <a:r>
              <a:rPr lang="ru-RU" dirty="0"/>
              <a:t>Класс пули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62542C-96F1-05E0-0F2E-D16CBCAE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015" y="1437996"/>
            <a:ext cx="6411985" cy="3982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73C1CA-8342-34CF-527F-29243F2B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0" y="1628523"/>
            <a:ext cx="6064990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7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1" y="406363"/>
            <a:ext cx="7566618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155" y="5865274"/>
            <a:ext cx="4169664" cy="584265"/>
          </a:xfrm>
        </p:spPr>
        <p:txBody>
          <a:bodyPr/>
          <a:lstStyle/>
          <a:p>
            <a:r>
              <a:rPr lang="ru-RU" dirty="0"/>
              <a:t>Обработка столкновений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4BC25C-7C7D-7816-74CC-B2FBDFA7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" t="6093" r="5352" b="2015"/>
          <a:stretch/>
        </p:blipFill>
        <p:spPr>
          <a:xfrm>
            <a:off x="419701" y="1113638"/>
            <a:ext cx="6383771" cy="46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4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0116" y="3599599"/>
            <a:ext cx="3403470" cy="442159"/>
          </a:xfrm>
        </p:spPr>
        <p:txBody>
          <a:bodyPr/>
          <a:lstStyle/>
          <a:p>
            <a:r>
              <a:rPr lang="ru-RU" dirty="0"/>
              <a:t>Вызов стартового окна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F18379-4D17-1C4A-5F8B-8B781CF35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" t="3424" r="11125" b="4098"/>
          <a:stretch/>
        </p:blipFill>
        <p:spPr>
          <a:xfrm>
            <a:off x="419701" y="1225518"/>
            <a:ext cx="5586815" cy="56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8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2846" y="3540876"/>
            <a:ext cx="2564570" cy="442159"/>
          </a:xfrm>
        </p:spPr>
        <p:txBody>
          <a:bodyPr/>
          <a:lstStyle/>
          <a:p>
            <a:r>
              <a:rPr lang="ru-RU" dirty="0"/>
              <a:t>Функция авторы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C1FB4-1DA0-7258-799E-C3381576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1250775"/>
            <a:ext cx="6601746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6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035304"/>
            <a:ext cx="5693664" cy="768096"/>
          </a:xfrm>
        </p:spPr>
        <p:txBody>
          <a:bodyPr/>
          <a:lstStyle/>
          <a:p>
            <a:r>
              <a:rPr lang="ru-RU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План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903984"/>
            <a:ext cx="5693664" cy="3122168"/>
          </a:xfrm>
        </p:spPr>
        <p:txBody>
          <a:bodyPr/>
          <a:lstStyle/>
          <a:p>
            <a:r>
              <a:rPr lang="ru-RU" dirty="0"/>
              <a:t>Введение</a:t>
            </a:r>
            <a:r>
              <a:rPr lang="en-US" dirty="0"/>
              <a:t>​</a:t>
            </a:r>
          </a:p>
          <a:p>
            <a:r>
              <a:rPr lang="ru-RU" dirty="0"/>
              <a:t>Цель</a:t>
            </a:r>
            <a:endParaRPr lang="en-US" dirty="0"/>
          </a:p>
          <a:p>
            <a:r>
              <a:rPr lang="ru-RU" dirty="0"/>
              <a:t>Задачи проекта</a:t>
            </a:r>
          </a:p>
          <a:p>
            <a:r>
              <a:rPr lang="ru-RU" dirty="0"/>
              <a:t>Игра</a:t>
            </a:r>
            <a:endParaRPr lang="en-US" dirty="0"/>
          </a:p>
          <a:p>
            <a:r>
              <a:rPr lang="ru-RU" dirty="0"/>
              <a:t>Видео</a:t>
            </a:r>
            <a:endParaRPr lang="en-US" dirty="0"/>
          </a:p>
          <a:p>
            <a:r>
              <a:rPr lang="en-US" dirty="0"/>
              <a:t>​</a:t>
            </a:r>
            <a:r>
              <a:rPr lang="ru-RU" dirty="0"/>
              <a:t>Заключение</a:t>
            </a:r>
            <a:r>
              <a:rPr lang="en-US" dirty="0"/>
              <a:t>​</a:t>
            </a:r>
            <a:endParaRPr lang="ru-RU" dirty="0"/>
          </a:p>
          <a:p>
            <a:r>
              <a:rPr lang="ru-RU" dirty="0"/>
              <a:t>Источники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5277" y="5294653"/>
            <a:ext cx="2687023" cy="442159"/>
          </a:xfrm>
        </p:spPr>
        <p:txBody>
          <a:bodyPr/>
          <a:lstStyle/>
          <a:p>
            <a:r>
              <a:rPr lang="ru-RU" dirty="0"/>
              <a:t>Функция правила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3E177-CDE0-6375-288F-86B665CA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1342267"/>
            <a:ext cx="5125165" cy="48393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104F1A-56FA-ABF2-12FE-78D8F283E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865" y="1342267"/>
            <a:ext cx="6544588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2290" y="5964523"/>
            <a:ext cx="1753299" cy="780226"/>
          </a:xfrm>
        </p:spPr>
        <p:txBody>
          <a:bodyPr/>
          <a:lstStyle/>
          <a:p>
            <a:r>
              <a:rPr lang="ru-RU" dirty="0"/>
              <a:t>Функция статистики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24CB56-BD8D-F24A-ABF1-83D65869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87" y="1289920"/>
            <a:ext cx="5933813" cy="46297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3ACFD0-6B44-3504-2C05-4026E7349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0" y="1289920"/>
            <a:ext cx="642571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30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8A0E9E-54ED-7716-A078-9A9EEF2A6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33" y="1305681"/>
            <a:ext cx="6573167" cy="50108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E859F9-4149-9BE2-9087-035BCE9FE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0" y="1305681"/>
            <a:ext cx="5830114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2BDFAD-175D-8B41-2FCD-EC009117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06" y="999307"/>
            <a:ext cx="6177094" cy="58586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F8F2A8-8B1B-DE86-8011-AA846E58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89" y="1266822"/>
            <a:ext cx="6350216" cy="5020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E6820-5F0E-0B0A-382A-267BFC900DA1}"/>
              </a:ext>
            </a:extLst>
          </p:cNvPr>
          <p:cNvSpPr txBox="1"/>
          <p:nvPr/>
        </p:nvSpPr>
        <p:spPr>
          <a:xfrm>
            <a:off x="1644242" y="6334072"/>
            <a:ext cx="40729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1F2C8F"/>
                </a:solidFill>
              </a:rPr>
              <a:t>Класс настроек игры</a:t>
            </a:r>
            <a:endParaRPr lang="en-US" sz="2400" dirty="0">
              <a:solidFill>
                <a:srgbClr val="1F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00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D6A656-6838-B0B4-FA2E-8D92C3D9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1073875"/>
            <a:ext cx="5947544" cy="5068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FA33D-6A11-7053-64DE-11F2F3EAFE8A}"/>
              </a:ext>
            </a:extLst>
          </p:cNvPr>
          <p:cNvSpPr txBox="1"/>
          <p:nvPr/>
        </p:nvSpPr>
        <p:spPr>
          <a:xfrm>
            <a:off x="8128931" y="3429000"/>
            <a:ext cx="354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1F2C8F"/>
                </a:solidFill>
              </a:rPr>
              <a:t>Функция игры</a:t>
            </a:r>
            <a:endParaRPr lang="en-US" sz="2400" dirty="0">
              <a:solidFill>
                <a:srgbClr val="1F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38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324367-3AF9-24DE-0CEB-F4B81C68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3875"/>
            <a:ext cx="6096000" cy="54490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904699-4F09-6FF7-169A-DBE4A170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0" y="1378717"/>
            <a:ext cx="6333438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51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8D555-2D61-1BBD-66BB-A2F44C745077}"/>
              </a:ext>
            </a:extLst>
          </p:cNvPr>
          <p:cNvSpPr txBox="1"/>
          <p:nvPr/>
        </p:nvSpPr>
        <p:spPr>
          <a:xfrm>
            <a:off x="8803751" y="5461781"/>
            <a:ext cx="315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1F2C8F"/>
                </a:solidFill>
              </a:rPr>
              <a:t>Функция новой игры</a:t>
            </a:r>
            <a:endParaRPr lang="en-US" sz="2400" dirty="0">
              <a:solidFill>
                <a:srgbClr val="1F2C8F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74C912-E69E-8FC4-F37E-589A217A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3867987"/>
            <a:ext cx="7038113" cy="29817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27C467-8C66-CDC2-EBC3-0E0E69EA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03" y="1073875"/>
            <a:ext cx="6776497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13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31059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8D555-2D61-1BBD-66BB-A2F44C745077}"/>
              </a:ext>
            </a:extLst>
          </p:cNvPr>
          <p:cNvSpPr txBox="1"/>
          <p:nvPr/>
        </p:nvSpPr>
        <p:spPr>
          <a:xfrm>
            <a:off x="1098957" y="6197483"/>
            <a:ext cx="4647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1F2C8F"/>
                </a:solidFill>
              </a:rPr>
              <a:t>Функция локальной статистики</a:t>
            </a:r>
            <a:endParaRPr lang="en-US" sz="2400" dirty="0">
              <a:solidFill>
                <a:srgbClr val="1F2C8F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0BDC20-4DEC-DD5A-06C9-42216F84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908" y="934554"/>
            <a:ext cx="6041650" cy="59234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AC141E-4304-147E-DD9E-97B9D611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1" y="1168782"/>
            <a:ext cx="6333437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0ECA85E-0493-BB52-1D19-99660DA1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Bubble Shooter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87D8D9-3C2C-2BE5-87D1-B666ADE8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09362E-1B0D-C3B3-6F09-69ED72B078BE}"/>
              </a:ext>
            </a:extLst>
          </p:cNvPr>
          <p:cNvSpPr txBox="1"/>
          <p:nvPr/>
        </p:nvSpPr>
        <p:spPr>
          <a:xfrm>
            <a:off x="0" y="2631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000" b="1" dirty="0">
                <a:solidFill>
                  <a:srgbClr val="202C8F"/>
                </a:solidFill>
              </a:rPr>
              <a:t>Игра</a:t>
            </a:r>
            <a:endParaRPr lang="en-US" sz="5000" b="1" dirty="0">
              <a:solidFill>
                <a:srgbClr val="202C8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1ABCD2-33B3-7E4B-F7E5-9F8C3BB0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3" y="888087"/>
            <a:ext cx="9915334" cy="55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0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980600B-646A-4C5E-F22B-F85F8223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Bubble Shooter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A21777-5583-4402-5A8E-74CEFAC4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F13ED-52A5-C71C-7DFC-0A7A1A8B7749}"/>
              </a:ext>
            </a:extLst>
          </p:cNvPr>
          <p:cNvSpPr txBox="1"/>
          <p:nvPr/>
        </p:nvSpPr>
        <p:spPr>
          <a:xfrm>
            <a:off x="0" y="3253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000" b="1" dirty="0">
                <a:solidFill>
                  <a:srgbClr val="202C8F"/>
                </a:solidFill>
              </a:rPr>
              <a:t>Видео</a:t>
            </a:r>
            <a:endParaRPr lang="en-US" sz="5000" b="1" dirty="0">
              <a:solidFill>
                <a:srgbClr val="202C8F"/>
              </a:solidFill>
            </a:endParaRPr>
          </a:p>
        </p:txBody>
      </p:sp>
      <p:pic>
        <p:nvPicPr>
          <p:cNvPr id="8" name="bandicam 2023-02-22 12-49-40-607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7079AF03-84DB-8300-37CB-C1CF32C36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943" y="1107732"/>
            <a:ext cx="9362114" cy="52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1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Область компьютерных игр очень популярна в настоящее время, поэтому индустрия разработки новых видеоигр перспективна. В эту сферу вкладываются большие финансы, люди заинтересованы в получении новых знаний относящихся к разработке игр и приложений.</a:t>
            </a:r>
            <a:endParaRPr lang="en-US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Bubble Shooter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Bubble Shooter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/>
              <a:t>У нас получилось создать оригинальную динамичную игру (при помощи библиотеки pygame), в которой можно весело провести время, показать лучший результат.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7B665-BFCC-8E53-8466-B080E51E9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592" y="628904"/>
            <a:ext cx="4391152" cy="667512"/>
          </a:xfrm>
        </p:spPr>
        <p:txBody>
          <a:bodyPr/>
          <a:lstStyle/>
          <a:p>
            <a:r>
              <a:rPr lang="ru-RU" dirty="0"/>
              <a:t>Источники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1FB5D0-8D30-C06C-0780-06BCF5B89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00" y="2884932"/>
            <a:ext cx="6426200" cy="10881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https://lyceum.yandex.ru/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https://devdocs.io/pygame/</a:t>
            </a:r>
          </a:p>
        </p:txBody>
      </p:sp>
    </p:spTree>
    <p:extLst>
      <p:ext uri="{BB962C8B-B14F-4D97-AF65-F5344CB8AC3E}">
        <p14:creationId xmlns:p14="http://schemas.microsoft.com/office/powerpoint/2010/main" val="126988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F29BF-6B7B-3CB8-F80A-93DB2A9C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1" y="2219560"/>
            <a:ext cx="5178524" cy="716587"/>
          </a:xfrm>
        </p:spPr>
        <p:txBody>
          <a:bodyPr/>
          <a:lstStyle/>
          <a:p>
            <a:r>
              <a:rPr lang="ru-RU" sz="4400" dirty="0">
                <a:latin typeface="+mj-lt"/>
              </a:rPr>
              <a:t>Актуальность</a:t>
            </a:r>
            <a:endParaRPr lang="en-US" sz="4400" dirty="0">
              <a:latin typeface="+mj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5BE447-5F6A-4B6B-83D7-F1710367E6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0390" y="3125623"/>
            <a:ext cx="7021585" cy="3115786"/>
          </a:xfrm>
        </p:spPr>
        <p:txBody>
          <a:bodyPr/>
          <a:lstStyle/>
          <a:p>
            <a:pPr algn="ctr"/>
            <a:r>
              <a:rPr lang="ru-RU" dirty="0"/>
              <a:t>Каждому по душе соревнования с друзьями, поэтому компьютерные игры очень популярны. Один из самых востребованных жанров – это шутер. Мы решили объединить эти два тезиса и создать свой продукт.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B12C94-43AB-AA46-1123-FE6AB81B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2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Цель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Создать интерактивную игру при помощи библиотеки pygame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проекта</a:t>
            </a:r>
            <a:endParaRPr lang="en-US" dirty="0"/>
          </a:p>
        </p:txBody>
      </p:sp>
      <p:sp>
        <p:nvSpPr>
          <p:cNvPr id="373" name="Footer Placeholder 372">
            <a:extLst>
              <a:ext uri="{FF2B5EF4-FFF2-40B4-BE49-F238E27FC236}">
                <a16:creationId xmlns:a16="http://schemas.microsoft.com/office/drawing/2014/main" id="{EC015AD8-FC03-181D-1A34-AD00F66C4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SF Pro Display" panose="00000500000000000000" pitchFamily="50" charset="0"/>
                <a:ea typeface="SF Pro Display" panose="00000500000000000000" pitchFamily="50" charset="0"/>
              </a:rPr>
              <a:t>Bubble Shooter</a:t>
            </a:r>
          </a:p>
        </p:txBody>
      </p:sp>
      <p:sp>
        <p:nvSpPr>
          <p:cNvPr id="374" name="Slide Number Placeholder 373">
            <a:extLst>
              <a:ext uri="{FF2B5EF4-FFF2-40B4-BE49-F238E27FC236}">
                <a16:creationId xmlns:a16="http://schemas.microsoft.com/office/drawing/2014/main" id="{049B2870-98EC-2977-8CE4-A7AA3009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dirty="0"/>
              <a:t>Подготовка</a:t>
            </a:r>
            <a:endParaRPr lang="en-US" dirty="0"/>
          </a:p>
        </p:txBody>
      </p:sp>
      <p:pic>
        <p:nvPicPr>
          <p:cNvPr id="292" name="Picture Placeholder 291" descr="checklist icon">
            <a:extLst>
              <a:ext uri="{FF2B5EF4-FFF2-40B4-BE49-F238E27FC236}">
                <a16:creationId xmlns:a16="http://schemas.microsoft.com/office/drawing/2014/main" id="{8167DB44-EDED-0971-E35D-A5FA1E47C21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ru-RU" dirty="0"/>
              <a:t>Изучить библиотеки </a:t>
            </a:r>
            <a:r>
              <a:rPr lang="en-US" dirty="0"/>
              <a:t>python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Основной этап</a:t>
            </a:r>
            <a:endParaRPr lang="en-US" dirty="0"/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ru-RU" dirty="0"/>
              <a:t>Создать приложение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700" dirty="0"/>
              <a:t>Проверка</a:t>
            </a:r>
            <a:endParaRPr lang="en-US" sz="1700" dirty="0"/>
          </a:p>
          <a:p>
            <a:endParaRPr lang="en-US" dirty="0"/>
          </a:p>
        </p:txBody>
      </p:sp>
      <p:pic>
        <p:nvPicPr>
          <p:cNvPr id="288" name="Picture Placeholder 287" descr="blueprint icon">
            <a:extLst>
              <a:ext uri="{FF2B5EF4-FFF2-40B4-BE49-F238E27FC236}">
                <a16:creationId xmlns:a16="http://schemas.microsoft.com/office/drawing/2014/main" id="{A5707D4A-497A-679A-3ACA-721E8D0E269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t="431" b="431"/>
          <a:stretch/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ru-RU" dirty="0"/>
              <a:t>Протестировать игру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Анализ</a:t>
            </a:r>
            <a:endParaRPr lang="en-US" dirty="0"/>
          </a:p>
          <a:p>
            <a:endParaRPr lang="en-US" dirty="0"/>
          </a:p>
        </p:txBody>
      </p:sp>
      <p:pic>
        <p:nvPicPr>
          <p:cNvPr id="270" name="Picture Placeholder 269" descr="target icon">
            <a:extLst>
              <a:ext uri="{FF2B5EF4-FFF2-40B4-BE49-F238E27FC236}">
                <a16:creationId xmlns:a16="http://schemas.microsoft.com/office/drawing/2014/main" id="{DE7A4D25-3CA5-F92A-988A-F913C367D5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4"/>
          <a:srcRect t="113" b="113"/>
          <a:stretch/>
        </p:blipFill>
        <p:spPr>
          <a:xfrm>
            <a:off x="3554706" y="2111058"/>
            <a:ext cx="704088" cy="704088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ru-RU" dirty="0"/>
              <a:t>Получить опыт создания игры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D48D07F-2D5B-F0D5-4005-197607C4F1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Готовый Продукт</a:t>
            </a:r>
            <a:endParaRPr lang="en-US" dirty="0"/>
          </a:p>
          <a:p>
            <a:endParaRPr lang="en-US" dirty="0"/>
          </a:p>
        </p:txBody>
      </p:sp>
      <p:pic>
        <p:nvPicPr>
          <p:cNvPr id="268" name="Picture Placeholder 267" descr="rocket icon">
            <a:extLst>
              <a:ext uri="{FF2B5EF4-FFF2-40B4-BE49-F238E27FC236}">
                <a16:creationId xmlns:a16="http://schemas.microsoft.com/office/drawing/2014/main" id="{1A522F41-60C1-3803-6132-18E154C0E32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/>
          <a:srcRect t="543" b="543"/>
          <a:stretch/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ru-RU" dirty="0"/>
              <a:t>Игра</a:t>
            </a:r>
            <a:endParaRPr lang="en-US" dirty="0"/>
          </a:p>
        </p:txBody>
      </p:sp>
      <p:pic>
        <p:nvPicPr>
          <p:cNvPr id="2" name="Picture Placeholder 289" descr="person with loud speaker icon">
            <a:extLst>
              <a:ext uri="{FF2B5EF4-FFF2-40B4-BE49-F238E27FC236}">
                <a16:creationId xmlns:a16="http://schemas.microsoft.com/office/drawing/2014/main" id="{4652A702-DA4F-337E-EC54-30936C3834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3" b="113"/>
          <a:stretch/>
        </p:blipFill>
        <p:spPr>
          <a:xfrm>
            <a:off x="7980450" y="2139640"/>
            <a:ext cx="704088" cy="704088"/>
          </a:xfrm>
          <a:prstGeom prst="ellipse">
            <a:avLst/>
          </a:prstGeom>
          <a:solidFill>
            <a:schemeClr val="accent3"/>
          </a:solidFill>
        </p:spPr>
      </p:pic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793" y="5522920"/>
            <a:ext cx="4169664" cy="584265"/>
          </a:xfrm>
        </p:spPr>
        <p:txBody>
          <a:bodyPr/>
          <a:lstStyle/>
          <a:p>
            <a:r>
              <a:rPr lang="ru-RU" dirty="0"/>
              <a:t>Загрузка изображения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753608-31C9-F838-3B7D-1A90289A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8" r="2600" b="11405"/>
          <a:stretch/>
        </p:blipFill>
        <p:spPr>
          <a:xfrm>
            <a:off x="419701" y="1507921"/>
            <a:ext cx="6021848" cy="38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9876" y="5980284"/>
            <a:ext cx="1853967" cy="584265"/>
          </a:xfrm>
        </p:spPr>
        <p:txBody>
          <a:bodyPr/>
          <a:lstStyle/>
          <a:p>
            <a:r>
              <a:rPr lang="ru-RU" dirty="0"/>
              <a:t>Класс меню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E57E73-EC19-B730-A5CF-EDBCEDDE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1265104"/>
            <a:ext cx="4994320" cy="46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0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88F7-3644-194F-7995-B636A676C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00" y="406363"/>
            <a:ext cx="7298171" cy="667512"/>
          </a:xfrm>
        </p:spPr>
        <p:txBody>
          <a:bodyPr/>
          <a:lstStyle/>
          <a:p>
            <a:r>
              <a:rPr lang="ru-RU" dirty="0"/>
              <a:t>Функции И классы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78A1C-2CE4-5E62-7120-DE84675A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063" y="5491991"/>
            <a:ext cx="4781725" cy="584265"/>
          </a:xfrm>
        </p:spPr>
        <p:txBody>
          <a:bodyPr/>
          <a:lstStyle/>
          <a:p>
            <a:r>
              <a:rPr lang="ru-RU" dirty="0"/>
              <a:t>Классы для</a:t>
            </a:r>
            <a:r>
              <a:rPr lang="en-US" dirty="0"/>
              <a:t> </a:t>
            </a:r>
            <a:r>
              <a:rPr lang="ru-RU" dirty="0"/>
              <a:t>вывода правил игры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9E7008-18CD-D307-188F-0988E095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0" y="1742839"/>
            <a:ext cx="5363323" cy="33723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74FC21-BD22-DD57-12E6-30A16DEB5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91" y="1073874"/>
            <a:ext cx="5613643" cy="57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25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{C45A49F2-B9EA-4795-AA2D-EC3884BBFA7A}tf78438558_win32</Template>
  <TotalTime>276</TotalTime>
  <Words>297</Words>
  <Application>Microsoft Office PowerPoint</Application>
  <PresentationFormat>Широкоэкранный</PresentationFormat>
  <Paragraphs>89</Paragraphs>
  <Slides>31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Sabon Next LT</vt:lpstr>
      <vt:lpstr>SF Pro Display</vt:lpstr>
      <vt:lpstr>Тема Office</vt:lpstr>
      <vt:lpstr>Bubble Shooter</vt:lpstr>
      <vt:lpstr>План</vt:lpstr>
      <vt:lpstr>Введение</vt:lpstr>
      <vt:lpstr>Актуальность</vt:lpstr>
      <vt:lpstr>Цель</vt:lpstr>
      <vt:lpstr>Задачи проекта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Функции и классы</vt:lpstr>
      <vt:lpstr>Презентация PowerPoint</vt:lpstr>
      <vt:lpstr>Презентация PowerPoint</vt:lpstr>
      <vt:lpstr>Выводы 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Shooter</dc:title>
  <dc:subject/>
  <dc:creator>Кирилл Комов</dc:creator>
  <cp:lastModifiedBy>Кирилл Комов</cp:lastModifiedBy>
  <cp:revision>5</cp:revision>
  <dcterms:created xsi:type="dcterms:W3CDTF">2023-02-22T11:07:59Z</dcterms:created>
  <dcterms:modified xsi:type="dcterms:W3CDTF">2023-04-19T17:03:12Z</dcterms:modified>
</cp:coreProperties>
</file>